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1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9" name="Shape 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3" name="Shape 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4" name="Shape 9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0" name="Shape 1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8" name="Shape 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>
            <a:off y="0" x="0"/>
            <a:ext cy="5176499" cx="9144000"/>
          </a:xfrm>
          <a:prstGeom prst="rect">
            <a:avLst/>
          </a:prstGeom>
          <a:gradFill>
            <a:gsLst>
              <a:gs pos="0">
                <a:srgbClr val="003171"/>
              </a:gs>
              <a:gs pos="100000">
                <a:srgbClr val="549FFF"/>
              </a:gs>
            </a:gsLst>
            <a:lin ang="792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9" name="Shape 9"/>
          <p:cNvSpPr/>
          <p:nvPr/>
        </p:nvSpPr>
        <p:spPr>
          <a:xfrm flipH="1">
            <a:off y="12039" x="-3832"/>
            <a:ext cy="5165065" cx="10925833"/>
          </a:xfrm>
          <a:custGeom>
            <a:pathLst>
              <a:path w="24279631" extrusionOk="0" h="6863875">
                <a:moveTo>
                  <a:pt y="0" x="9291599"/>
                </a:moveTo>
                <a:lnTo>
                  <a:pt y="5875" x="24279631"/>
                </a:lnTo>
                <a:lnTo>
                  <a:pt y="6863875" x="24250422"/>
                </a:lnTo>
                <a:lnTo>
                  <a:pt y="6858000" x="8740466"/>
                </a:lnTo>
                <a:cubicBezTo>
                  <a:pt y="3062308" x="0"/>
                  <a:pt y="312298" x="7449035"/>
                  <a:pt y="0" x="9291599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40784"/>
                </a:srgbClr>
              </a:gs>
              <a:gs pos="41000">
                <a:srgbClr val="003171">
                  <a:alpha val="94901"/>
                </a:srgbClr>
              </a:gs>
              <a:gs pos="100000">
                <a:srgbClr val="003171">
                  <a:alpha val="94901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0" name="Shape 10"/>
          <p:cNvSpPr/>
          <p:nvPr/>
        </p:nvSpPr>
        <p:spPr>
          <a:xfrm flipH="1">
            <a:off y="660" x="14659"/>
            <a:ext cy="5165065" cx="10500940"/>
          </a:xfrm>
          <a:custGeom>
            <a:pathLst>
              <a:path w="24279631" extrusionOk="0" h="6863875">
                <a:moveTo>
                  <a:pt y="0" x="9291599"/>
                </a:moveTo>
                <a:lnTo>
                  <a:pt y="5875" x="24279631"/>
                </a:lnTo>
                <a:lnTo>
                  <a:pt y="6863875" x="24250422"/>
                </a:lnTo>
                <a:lnTo>
                  <a:pt y="6858000" x="8740466"/>
                </a:lnTo>
                <a:cubicBezTo>
                  <a:pt y="3062308" x="0"/>
                  <a:pt y="312298" x="7449035"/>
                  <a:pt y="0" x="9291599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/>
        </p:txBody>
      </p:sp>
      <p:sp>
        <p:nvSpPr>
          <p:cNvPr id="11" name="Shape 11"/>
          <p:cNvSpPr/>
          <p:nvPr/>
        </p:nvSpPr>
        <p:spPr>
          <a:xfrm>
            <a:off y="-661" x="-846666"/>
            <a:ext cy="5176308" cx="2167466"/>
          </a:xfrm>
          <a:custGeom>
            <a:pathLst>
              <a:path w="2167467" extrusionOk="0" h="6180667">
                <a:moveTo>
                  <a:pt y="0" x="939800"/>
                </a:moveTo>
                <a:lnTo>
                  <a:pt y="5881" x="1905000"/>
                </a:lnTo>
                <a:cubicBezTo>
                  <a:pt y="1035992" x="2167467"/>
                  <a:pt y="1848556" x="0"/>
                  <a:pt y="6180667" x="1896533"/>
                </a:cubicBezTo>
                <a:lnTo>
                  <a:pt y="6180667" x="939800"/>
                </a:lnTo>
                <a:lnTo>
                  <a:pt y="0" x="93980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2" name="Shape 12"/>
          <p:cNvSpPr/>
          <p:nvPr/>
        </p:nvSpPr>
        <p:spPr>
          <a:xfrm rot="10800000" flipH="1">
            <a:off y="131" x="-524933"/>
            <a:ext cy="5176308" cx="1403434"/>
          </a:xfrm>
          <a:custGeom>
            <a:pathLst>
              <a:path w="2167467" extrusionOk="0" h="6180667">
                <a:moveTo>
                  <a:pt y="0" x="939800"/>
                </a:moveTo>
                <a:lnTo>
                  <a:pt y="5881" x="1905000"/>
                </a:lnTo>
                <a:cubicBezTo>
                  <a:pt y="1035992" x="2167467"/>
                  <a:pt y="1848556" x="0"/>
                  <a:pt y="6180667" x="1896533"/>
                </a:cubicBezTo>
                <a:lnTo>
                  <a:pt y="6180667" x="939800"/>
                </a:lnTo>
                <a:lnTo>
                  <a:pt y="0" x="93980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3" name="Shape 13"/>
          <p:cNvSpPr txBox="1"/>
          <p:nvPr>
            <p:ph type="ctrTitle"/>
          </p:nvPr>
        </p:nvSpPr>
        <p:spPr>
          <a:xfrm>
            <a:off y="1242060" x="1082040"/>
            <a:ext cy="1102500" cx="70509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algn="r" indent="304800"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y="2423159" x="1082040"/>
            <a:ext cy="694199" cx="70358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r" indent="152400" marL="0"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 algn="r" indent="152400" marL="0">
              <a:spcBef>
                <a:spcPts val="0"/>
              </a:spcBef>
              <a:buClr>
                <a:schemeClr val="lt1"/>
              </a:buClr>
              <a:buNone/>
              <a:defRPr>
                <a:solidFill>
                  <a:schemeClr val="lt1"/>
                </a:solidFill>
              </a:defRPr>
            </a:lvl3pPr>
            <a:lvl4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 algn="r" indent="152400" marL="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5" name="Shape 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" name="Shape 16"/>
          <p:cNvSpPr/>
          <p:nvPr/>
        </p:nvSpPr>
        <p:spPr>
          <a:xfrm rot="10800000" flipH="1">
            <a:off y="-16424" x="-348182"/>
            <a:ext cy="5159924" cx="1723519"/>
          </a:xfrm>
          <a:custGeom>
            <a:pathLst>
              <a:path w="4476675" extrusionOk="0" h="6879900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8" name="Shape 18"/>
          <p:cNvSpPr/>
          <p:nvPr/>
        </p:nvSpPr>
        <p:spPr>
          <a:xfrm rot="10800000" flipH="1">
            <a:off y="774" x="-1118653"/>
            <a:ext cy="5142725" cx="3100650"/>
          </a:xfrm>
          <a:custGeom>
            <a:pathLst>
              <a:path w="8053639" extrusionOk="0" h="6879900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9" name="Shape 19"/>
          <p:cNvSpPr/>
          <p:nvPr/>
        </p:nvSpPr>
        <p:spPr>
          <a:xfrm rot="10800000">
            <a:off y="-9550" x="8088846"/>
            <a:ext cy="5153050" cx="1100667"/>
          </a:xfrm>
          <a:custGeom>
            <a:pathLst>
              <a:path w="1100668" extrusionOk="0" h="6916846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0" name="Shape 20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" name="Shape 22"/>
          <p:cNvSpPr/>
          <p:nvPr/>
        </p:nvSpPr>
        <p:spPr>
          <a:xfrm rot="10800000" flipH="1">
            <a:off y="-16424" x="-348182"/>
            <a:ext cy="5159924" cx="1723519"/>
          </a:xfrm>
          <a:custGeom>
            <a:pathLst>
              <a:path w="4476675" extrusionOk="0" h="6879900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3" name="Shape 23"/>
          <p:cNvSpPr/>
          <p:nvPr/>
        </p:nvSpPr>
        <p:spPr>
          <a:xfrm rot="10800000" flipH="1">
            <a:off y="774" x="-1118653"/>
            <a:ext cy="5142725" cx="3100650"/>
          </a:xfrm>
          <a:custGeom>
            <a:pathLst>
              <a:path w="8053639" extrusionOk="0" h="6879900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4" name="Shape 24"/>
          <p:cNvSpPr/>
          <p:nvPr/>
        </p:nvSpPr>
        <p:spPr>
          <a:xfrm rot="10800000">
            <a:off y="-9550" x="8088846"/>
            <a:ext cy="5153050" cx="1100667"/>
          </a:xfrm>
          <a:custGeom>
            <a:pathLst>
              <a:path w="1100668" extrusionOk="0" h="6916846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5" name="Shape 25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y="1244242" x="457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27" name="Shape 27"/>
          <p:cNvSpPr txBox="1"/>
          <p:nvPr>
            <p:ph idx="2" type="body"/>
          </p:nvPr>
        </p:nvSpPr>
        <p:spPr>
          <a:xfrm>
            <a:off y="1244242" x="4648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/>
          <p:nvPr/>
        </p:nvSpPr>
        <p:spPr>
          <a:xfrm rot="10800000" flipH="1">
            <a:off y="-16424" x="-348182"/>
            <a:ext cy="5159924" cx="1723519"/>
          </a:xfrm>
          <a:custGeom>
            <a:pathLst>
              <a:path w="4476675" extrusionOk="0" h="6879900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0" name="Shape 30"/>
          <p:cNvSpPr/>
          <p:nvPr/>
        </p:nvSpPr>
        <p:spPr>
          <a:xfrm rot="10800000" flipH="1">
            <a:off y="774" x="-1118653"/>
            <a:ext cy="5142725" cx="3100650"/>
          </a:xfrm>
          <a:custGeom>
            <a:pathLst>
              <a:path w="8053639" extrusionOk="0" h="6879900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1" name="Shape 31"/>
          <p:cNvSpPr/>
          <p:nvPr/>
        </p:nvSpPr>
        <p:spPr>
          <a:xfrm rot="10800000">
            <a:off y="-9550" x="8088846"/>
            <a:ext cy="5153050" cx="1100667"/>
          </a:xfrm>
          <a:custGeom>
            <a:pathLst>
              <a:path w="1100668" extrusionOk="0" h="6916846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2" name="Shape 32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33" name="Shape 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34" name="Shape 34"/>
          <p:cNvGrpSpPr/>
          <p:nvPr/>
        </p:nvGrpSpPr>
        <p:grpSpPr>
          <a:xfrm>
            <a:off y="3700039" x="-6264"/>
            <a:ext cy="2325488" cx="9150267"/>
            <a:chOff y="4933386" x="-6264"/>
            <a:chExt cy="3100650" cx="9150267"/>
          </a:xfrm>
        </p:grpSpPr>
        <p:sp>
          <p:nvSpPr>
            <p:cNvPr id="35" name="Shape 35"/>
            <p:cNvSpPr/>
            <p:nvPr/>
          </p:nvSpPr>
          <p:spPr>
            <a:xfrm>
              <a:off y="5537200" x="-7"/>
              <a:ext cy="1574769" cx="9144008"/>
            </a:xfrm>
            <a:custGeom>
              <a:pathLst>
                <a:path w="9144009" extrusionOk="0" h="1257301">
                  <a:moveTo>
                    <a:pt y="266700" x="5"/>
                  </a:moveTo>
                  <a:cubicBezTo>
                    <a:pt y="1257301" x="8115305"/>
                    <a:pt y="0" x="7620009"/>
                    <a:pt y="186267" x="9144009"/>
                  </a:cubicBezTo>
                  <a:cubicBezTo>
                    <a:pt y="441678" x="9144008"/>
                    <a:pt y="818763" x="9143998"/>
                    <a:pt y="1074174" x="9143997"/>
                  </a:cubicBezTo>
                  <a:lnTo>
                    <a:pt y="1086874" x="0"/>
                  </a:lnTo>
                  <a:cubicBezTo>
                    <a:pt y="854041" x="0"/>
                    <a:pt y="499533" x="5"/>
                    <a:pt y="266700" x="5"/>
                  </a:cubicBezTo>
                  <a:close/>
                </a:path>
              </a:pathLst>
            </a:custGeom>
            <a:gradFill>
              <a:gsLst>
                <a:gs pos="0">
                  <a:srgbClr val="549FFF"/>
                </a:gs>
                <a:gs pos="100000">
                  <a:srgbClr val="003171">
                    <a:alpha val="51764"/>
                  </a:srgbClr>
                </a:gs>
              </a:gsLst>
              <a:path path="circle">
                <a:fillToRect t="50%" b="50%" r="50%" l="50%"/>
              </a:path>
              <a:tileRect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6" name="Shape 36"/>
            <p:cNvSpPr/>
            <p:nvPr/>
          </p:nvSpPr>
          <p:spPr>
            <a:xfrm rot="5400000" flipH="1">
              <a:off y="1908578" x="3018543"/>
              <a:ext cy="9150266" cx="3100650"/>
            </a:xfrm>
            <a:custGeom>
              <a:pathLst>
                <a:path w="8053639" extrusionOk="0" h="6879900">
                  <a:moveTo>
                    <a:pt y="16025" x="4696126"/>
                  </a:moveTo>
                  <a:lnTo>
                    <a:pt y="0" x="2920537"/>
                  </a:lnTo>
                  <a:cubicBezTo>
                    <a:pt y="2293300" x="2927053"/>
                    <a:pt y="4586600" x="2933568"/>
                    <a:pt y="6879900" x="2940084"/>
                  </a:cubicBezTo>
                  <a:lnTo>
                    <a:pt y="6861462" x="4085318"/>
                  </a:lnTo>
                  <a:cubicBezTo>
                    <a:pt y="4651267" x="8053639"/>
                    <a:pt y="3113439" x="0"/>
                    <a:pt y="16025" x="4696126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78823"/>
                  </a:srgbClr>
                </a:gs>
                <a:gs pos="41000">
                  <a:srgbClr val="003171">
                    <a:alpha val="78823"/>
                  </a:srgbClr>
                </a:gs>
                <a:gs pos="100000">
                  <a:srgbClr val="003171">
                    <a:alpha val="78823"/>
                  </a:srgbClr>
                </a:gs>
              </a:gsLst>
              <a:path path="circle">
                <a:fillToRect t="100%" r="100%"/>
              </a:path>
              <a:tileRect b="-100%" l="-100%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7" name="Shape 37"/>
            <p:cNvSpPr/>
            <p:nvPr/>
          </p:nvSpPr>
          <p:spPr>
            <a:xfrm>
              <a:off y="5740400" x="-7"/>
              <a:ext cy="1574769" cx="9144010"/>
            </a:xfrm>
            <a:custGeom>
              <a:pathLst>
                <a:path w="9144011" extrusionOk="0" h="1257301">
                  <a:moveTo>
                    <a:pt y="266700" x="7"/>
                  </a:moveTo>
                  <a:cubicBezTo>
                    <a:pt y="1257301" x="8115307"/>
                    <a:pt y="0" x="7620011"/>
                    <a:pt y="186267" x="9144011"/>
                  </a:cubicBezTo>
                  <a:lnTo>
                    <a:pt y="921775" x="9144011"/>
                  </a:lnTo>
                  <a:lnTo>
                    <a:pt y="931914" x="0"/>
                  </a:lnTo>
                  <a:cubicBezTo>
                    <a:pt y="699081" x="0"/>
                    <a:pt y="499533" x="7"/>
                    <a:pt y="266700" x="7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81960"/>
                  </a:srgbClr>
                </a:gs>
                <a:gs pos="100000">
                  <a:srgbClr val="003171">
                    <a:alpha val="81960"/>
                  </a:srgbClr>
                </a:gs>
              </a:gsLst>
              <a:path path="circle">
                <a:fillToRect t="50%" b="50%" r="50%" l="50%"/>
              </a:path>
              <a:tileRect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38" name="Shape 38"/>
          <p:cNvSpPr txBox="1"/>
          <p:nvPr>
            <p:ph idx="1" type="body"/>
          </p:nvPr>
        </p:nvSpPr>
        <p:spPr>
          <a:xfrm>
            <a:off y="4025503" x="1792288"/>
            <a:ext cy="603599" cx="5486399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algn="ctr" indent="152400" marL="0">
              <a:buSzPct val="100000"/>
              <a:buNone/>
              <a:defRPr sz="2400"/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39" name="Shape 39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2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FF00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54000" marL="0">
              <a:buClr>
                <a:srgbClr val="00387E"/>
              </a:buClr>
              <a:buSzPct val="100000"/>
              <a:buFont typeface="Trebuchet MS"/>
              <a:buNone/>
              <a:defRPr b="1" sz="400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9540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39700" marL="342900">
              <a:buClr>
                <a:schemeClr val="dk2"/>
              </a:buClr>
              <a:buSzPct val="100000"/>
              <a:buFont typeface="Trebuchet MS"/>
              <a:defRPr sz="3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07950" marL="742950">
              <a:spcBef>
                <a:spcPts val="560"/>
              </a:spcBef>
              <a:buClr>
                <a:schemeClr val="dk2"/>
              </a:buClr>
              <a:buSzPct val="100000"/>
              <a:buFont typeface="Trebuchet MS"/>
              <a:defRPr sz="2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76200" marL="1143000">
              <a:spcBef>
                <a:spcPts val="480"/>
              </a:spcBef>
              <a:buClr>
                <a:schemeClr val="dk2"/>
              </a:buClr>
              <a:buSzPct val="100000"/>
              <a:buFont typeface="Trebuchet MS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01600" marL="16002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01600" marL="20574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01600" marL="25146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01600" marL="29718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01600" marL="34290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01600" marL="3886200">
              <a:spcBef>
                <a:spcPts val="400"/>
              </a:spcBef>
              <a:buClr>
                <a:schemeClr val="dk2"/>
              </a:buClr>
              <a:buSzPct val="100000"/>
              <a:buFont typeface="Trebuchet MS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0" name="Shape 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1" name="Shape 41"/>
          <p:cNvSpPr txBox="1"/>
          <p:nvPr>
            <p:ph type="ctrTitle"/>
          </p:nvPr>
        </p:nvSpPr>
        <p:spPr>
          <a:xfrm>
            <a:off y="1285124" x="4834875"/>
            <a:ext cy="557700" cx="2534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y="1198425" x="1518300"/>
            <a:ext cy="557700" cx="60228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l">
              <a:buNone/>
            </a:pPr>
            <a:r>
              <a:rPr lang="en"/>
              <a:t>            Por:Ese Gonzalez</a:t>
            </a:r>
          </a:p>
        </p:txBody>
      </p:sp>
      <p:sp>
        <p:nvSpPr>
          <p:cNvPr id="43" name="Shape 43"/>
          <p:cNvSpPr/>
          <p:nvPr/>
        </p:nvSpPr>
        <p:spPr>
          <a:xfrm>
            <a:off y="0" x="1357992"/>
            <a:ext cy="5143499" cx="59788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4" name="Shape 44"/>
          <p:cNvSpPr txBox="1"/>
          <p:nvPr/>
        </p:nvSpPr>
        <p:spPr>
          <a:xfrm>
            <a:off y="1433475" x="2795725"/>
            <a:ext cy="62400" cx="17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45" name="Shape 45"/>
          <p:cNvSpPr txBox="1"/>
          <p:nvPr/>
        </p:nvSpPr>
        <p:spPr>
          <a:xfrm>
            <a:off y="174950" x="2466300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46" name="Shape 46"/>
          <p:cNvSpPr txBox="1"/>
          <p:nvPr/>
        </p:nvSpPr>
        <p:spPr>
          <a:xfrm>
            <a:off y="459900" x="3197300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n">
                <a:solidFill>
                  <a:srgbClr val="FF0000"/>
                </a:solidFill>
              </a:rPr>
              <a:t>Mi Mansion</a:t>
            </a:r>
          </a:p>
        </p:txBody>
      </p:sp>
      <p:sp>
        <p:nvSpPr>
          <p:cNvPr id="47" name="Shape 47"/>
          <p:cNvSpPr txBox="1"/>
          <p:nvPr/>
        </p:nvSpPr>
        <p:spPr>
          <a:xfrm>
            <a:off y="3837475" x="1625175"/>
            <a:ext cy="937200" cx="3515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n">
                <a:solidFill>
                  <a:srgbClr val="FF0000"/>
                </a:solidFill>
              </a:rPr>
              <a:t>Por:Ese Gonzalez</a:t>
            </a:r>
          </a:p>
        </p:txBody>
      </p:sp>
      <p:sp>
        <p:nvSpPr>
          <p:cNvPr id="48" name="Shape 48"/>
          <p:cNvSpPr txBox="1"/>
          <p:nvPr/>
        </p:nvSpPr>
        <p:spPr>
          <a:xfrm>
            <a:off y="174950" x="1482675"/>
            <a:ext cy="457200" cx="3657600"/>
          </a:xfrm>
          <a:prstGeom prst="rect">
            <a:avLst/>
          </a:prstGeom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FF0000"/>
                </a:solidFill>
              </a:rPr>
              <a:t>Es muy grande y moderna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52" name="Shape 5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3" name="Shape 53"/>
          <p:cNvSpPr txBox="1"/>
          <p:nvPr>
            <p:ph type="title"/>
          </p:nvPr>
        </p:nvSpPr>
        <p:spPr>
          <a:xfrm>
            <a:off y="1851952" x="5610875"/>
            <a:ext cy="173100" cx="7520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y="2121700" x="3729275"/>
            <a:ext cy="2234399" cx="10844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5" name="Shape 55"/>
          <p:cNvSpPr txBox="1"/>
          <p:nvPr/>
        </p:nvSpPr>
        <p:spPr>
          <a:xfrm>
            <a:off y="783525" x="1771825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6" name="Shape 56"/>
          <p:cNvSpPr/>
          <p:nvPr/>
        </p:nvSpPr>
        <p:spPr>
          <a:xfrm>
            <a:off y="55937" x="1042337"/>
            <a:ext cy="5031625" cx="691682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7" name="Shape 57"/>
          <p:cNvSpPr txBox="1"/>
          <p:nvPr/>
        </p:nvSpPr>
        <p:spPr>
          <a:xfrm>
            <a:off y="1104050" x="2991600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58" name="Shape 58"/>
          <p:cNvSpPr txBox="1"/>
          <p:nvPr/>
        </p:nvSpPr>
        <p:spPr>
          <a:xfrm>
            <a:off y="3445675" x="1504700"/>
            <a:ext cy="759900" cx="2455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2400" lang="en">
                <a:solidFill>
                  <a:srgbClr val="3D85C6"/>
                </a:solidFill>
              </a:rPr>
              <a:t>Es una Cocina.</a:t>
            </a:r>
          </a:p>
        </p:txBody>
      </p:sp>
      <p:sp>
        <p:nvSpPr>
          <p:cNvPr id="59" name="Shape 59"/>
          <p:cNvSpPr txBox="1"/>
          <p:nvPr/>
        </p:nvSpPr>
        <p:spPr>
          <a:xfrm>
            <a:off y="3820987" x="1504700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>
                <a:solidFill>
                  <a:srgbClr val="3D85C6"/>
                </a:solidFill>
              </a:rPr>
              <a:t>Es nueva y bonita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00FF"/>
        </a:solidFill>
      </p:bgPr>
    </p:bg>
    <p:spTree>
      <p:nvGrpSpPr>
        <p:cNvPr id="63" name="Shape 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y="2089101" x="1921850"/>
            <a:ext cy="523500" cx="40851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y="2406575" x="4708650"/>
            <a:ext cy="1353000" cx="487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66" name="Shape 66"/>
          <p:cNvSpPr/>
          <p:nvPr/>
        </p:nvSpPr>
        <p:spPr>
          <a:xfrm>
            <a:off y="22250" x="824625"/>
            <a:ext cy="5098974" cx="74117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7" name="Shape 67"/>
          <p:cNvSpPr txBox="1"/>
          <p:nvPr/>
        </p:nvSpPr>
        <p:spPr>
          <a:xfrm>
            <a:off y="3926500" x="997200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n">
                <a:solidFill>
                  <a:srgbClr val="0000FF"/>
                </a:solidFill>
              </a:rPr>
              <a:t>Es mi comedor </a:t>
            </a:r>
          </a:p>
        </p:txBody>
      </p:sp>
      <p:sp>
        <p:nvSpPr>
          <p:cNvPr id="68" name="Shape 68"/>
          <p:cNvSpPr txBox="1"/>
          <p:nvPr/>
        </p:nvSpPr>
        <p:spPr>
          <a:xfrm>
            <a:off y="4478500" x="2743200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>
                <a:solidFill>
                  <a:srgbClr val="0000FF"/>
                </a:solidFill>
              </a:rPr>
              <a:t>Es muy grande y fabuloso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00"/>
        </a:solidFill>
      </p:bgPr>
    </p:bg>
    <p:spTree>
      <p:nvGrpSpPr>
        <p:cNvPr id="72" name="Shape 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75" name="Shape 75"/>
          <p:cNvSpPr/>
          <p:nvPr/>
        </p:nvSpPr>
        <p:spPr>
          <a:xfrm>
            <a:off y="0" x="1515400"/>
            <a:ext cy="5143500" cx="63598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6" name="Shape 76"/>
          <p:cNvSpPr txBox="1"/>
          <p:nvPr/>
        </p:nvSpPr>
        <p:spPr>
          <a:xfrm>
            <a:off y="44500" x="2136875"/>
            <a:ext cy="457200" cx="5580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Es mi sala. Es muy bonita y grande 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 txBox="1"/>
          <p:nvPr>
            <p:ph idx="1" type="body"/>
          </p:nvPr>
        </p:nvSpPr>
        <p:spPr>
          <a:xfrm>
            <a:off y="1515820" x="4782475"/>
            <a:ext cy="1123799" cx="2030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82" name="Shape 82"/>
          <p:cNvSpPr txBox="1"/>
          <p:nvPr>
            <p:ph type="title"/>
          </p:nvPr>
        </p:nvSpPr>
        <p:spPr>
          <a:xfrm flipH="1">
            <a:off y="1171939" x="4782474"/>
            <a:ext cy="735899" cx="8967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83" name="Shape 83"/>
          <p:cNvSpPr/>
          <p:nvPr/>
        </p:nvSpPr>
        <p:spPr>
          <a:xfrm>
            <a:off y="0" x="1286875"/>
            <a:ext cy="5143499" cx="68150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4" name="Shape 84"/>
          <p:cNvSpPr txBox="1"/>
          <p:nvPr/>
        </p:nvSpPr>
        <p:spPr>
          <a:xfrm>
            <a:off y="908175" x="1740650"/>
            <a:ext cy="1369800" cx="55808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600" lang="en"/>
              <a:t>Mi bano, es muy bonita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9900"/>
        </a:solidFill>
      </p:bgPr>
    </p:bg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90" name="Shape 90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91" name="Shape 91"/>
          <p:cNvSpPr/>
          <p:nvPr/>
        </p:nvSpPr>
        <p:spPr>
          <a:xfrm>
            <a:off y="0" x="1153487"/>
            <a:ext cy="5143500" cx="68370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2" name="Shape 92"/>
          <p:cNvSpPr txBox="1"/>
          <p:nvPr/>
        </p:nvSpPr>
        <p:spPr>
          <a:xfrm>
            <a:off y="756800" x="2973800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600" lang="en">
                <a:solidFill>
                  <a:srgbClr val="FF0000"/>
                </a:solidFill>
              </a:rPr>
              <a:t>Es un cuatro. Hay muy grande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9900FF"/>
        </a:solidFill>
      </p:bgPr>
    </p:bg>
    <p:spTree>
      <p:nvGrpSpPr>
        <p:cNvPr id="96" name="Shape 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7" name="Shape 97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98" name="Shape 98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99" name="Shape 99"/>
          <p:cNvSpPr txBox="1"/>
          <p:nvPr/>
        </p:nvSpPr>
        <p:spPr>
          <a:xfrm>
            <a:off y="284900" x="1713950"/>
            <a:ext cy="1209600" cx="5362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600" lang="en">
                <a:solidFill>
                  <a:srgbClr val="FF0000"/>
                </a:solidFill>
              </a:rPr>
              <a:t>Es mi patio. Mi patio es muy bonita.</a:t>
            </a:r>
          </a:p>
        </p:txBody>
      </p:sp>
      <p:sp>
        <p:nvSpPr>
          <p:cNvPr id="100" name="Shape 100"/>
          <p:cNvSpPr/>
          <p:nvPr/>
        </p:nvSpPr>
        <p:spPr>
          <a:xfrm>
            <a:off y="0" x="825150"/>
            <a:ext cy="5143499" cx="76657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01" name="Shape 101"/>
          <p:cNvSpPr txBox="1"/>
          <p:nvPr/>
        </p:nvSpPr>
        <p:spPr>
          <a:xfrm>
            <a:off y="721200" x="2884775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600" lang="en">
                <a:solidFill>
                  <a:srgbClr val="FF0000"/>
                </a:solidFill>
              </a:rPr>
              <a:t>Es mi patio.  Mi patio muy bonita.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0000"/>
        </a:solidFill>
      </p:bgPr>
    </p:bg>
    <p:spTree>
      <p:nvGrpSpPr>
        <p:cNvPr id="105" name="Shape 1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6" name="Shape 106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07" name="Shape 107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108" name="Shape 108"/>
          <p:cNvSpPr/>
          <p:nvPr/>
        </p:nvSpPr>
        <p:spPr>
          <a:xfrm>
            <a:off y="0" x="704850"/>
            <a:ext cy="5143499" cx="77342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09" name="Shape 109"/>
          <p:cNvSpPr txBox="1"/>
          <p:nvPr/>
        </p:nvSpPr>
        <p:spPr>
          <a:xfrm>
            <a:off y="810225" x="992750"/>
            <a:ext cy="1049399" cx="6818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n">
                <a:solidFill>
                  <a:srgbClr val="FF0000"/>
                </a:solidFill>
              </a:rPr>
              <a:t>Es mi jardin. Mi jardin muy bonita y grande.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3" name="Shape 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4" name="Shape 114"/>
          <p:cNvSpPr txBox="1"/>
          <p:nvPr>
            <p:ph idx="1" type="body"/>
          </p:nvPr>
        </p:nvSpPr>
        <p:spPr>
          <a:xfrm>
            <a:off y="1244242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15" name="Shape 115"/>
          <p:cNvSpPr txBox="1"/>
          <p:nvPr>
            <p:ph type="title"/>
          </p:nvPr>
        </p:nvSpPr>
        <p:spPr>
          <a:xfrm>
            <a:off y="205978" x="457200"/>
            <a:ext cy="9942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116" name="Shape 116"/>
          <p:cNvSpPr/>
          <p:nvPr/>
        </p:nvSpPr>
        <p:spPr>
          <a:xfrm>
            <a:off y="0" x="1005750"/>
            <a:ext cy="5143500" cx="71324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17" name="Shape 117"/>
          <p:cNvSpPr txBox="1"/>
          <p:nvPr/>
        </p:nvSpPr>
        <p:spPr>
          <a:xfrm>
            <a:off y="1558100" x="1005675"/>
            <a:ext cy="1378800" cx="7132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n">
                <a:solidFill>
                  <a:srgbClr val="FF0000"/>
                </a:solidFill>
              </a:rPr>
              <a:t>Es mi garaje. Mi garaje muy grande y fabuloso.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 name="wave">
  <a:themeElements>
    <a:clrScheme name="Custom 506">
      <a:dk1>
        <a:srgbClr val="000000"/>
      </a:dk1>
      <a:lt1>
        <a:srgbClr val="FFFFFF"/>
      </a:lt1>
      <a:dk2>
        <a:srgbClr val="00387E"/>
      </a:dk2>
      <a:lt2>
        <a:srgbClr val="C6D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87E"/>
      </a:hlink>
      <a:folHlink>
        <a:srgbClr val="969696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